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006" autoAdjust="0"/>
  </p:normalViewPr>
  <p:slideViewPr>
    <p:cSldViewPr snapToGrid="0">
      <p:cViewPr varScale="1">
        <p:scale>
          <a:sx n="65" d="100"/>
          <a:sy n="65" d="100"/>
        </p:scale>
        <p:origin x="6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4AF3C-B5F5-4D8D-9C43-1F6B51042357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522D8-C604-4986-A41C-C477C838C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01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 the past,</a:t>
            </a:r>
            <a:r>
              <a:rPr lang="en-GB" baseline="0" dirty="0" smtClean="0"/>
              <a:t> accounting and financial transactions were not prioritized in the global affairs</a:t>
            </a:r>
          </a:p>
          <a:p>
            <a:r>
              <a:rPr lang="en-GB" baseline="0" dirty="0" smtClean="0"/>
              <a:t>In the modern days, accounting for all entities especially the healthcare facilities has raised global concerns.</a:t>
            </a:r>
          </a:p>
          <a:p>
            <a:r>
              <a:rPr lang="en-GB" baseline="0" dirty="0" smtClean="0"/>
              <a:t>Accounting for assets, liability and equity helps the organization in budgeting.</a:t>
            </a:r>
          </a:p>
          <a:p>
            <a:r>
              <a:rPr lang="en-GB" baseline="0" dirty="0" smtClean="0"/>
              <a:t>An improved accounting system and activities contribute to the success of the overall healthcare delivery.</a:t>
            </a:r>
          </a:p>
          <a:p>
            <a:r>
              <a:rPr lang="en-GB" baseline="0" dirty="0" smtClean="0"/>
              <a:t>A healthcare facility with well-organized accounting records is able to comply with the related laws and regulations.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522D8-C604-4986-A41C-C477C838C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20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Proper healthcare records help the entities in strategic planning.</a:t>
            </a:r>
          </a:p>
          <a:p>
            <a:r>
              <a:rPr lang="en-GB" dirty="0" smtClean="0"/>
              <a:t>The financial reports are generated from</a:t>
            </a:r>
            <a:r>
              <a:rPr lang="en-GB" baseline="0" dirty="0" smtClean="0"/>
              <a:t> the accounting information, which help in making long term goals of the firm.</a:t>
            </a:r>
          </a:p>
          <a:p>
            <a:r>
              <a:rPr lang="en-GB" baseline="0" dirty="0" smtClean="0"/>
              <a:t>Accounting records help in determining potential risky transactions that can result to heavy losses.</a:t>
            </a:r>
          </a:p>
          <a:p>
            <a:r>
              <a:rPr lang="en-GB" baseline="0" dirty="0" smtClean="0"/>
              <a:t>The managers are guided by the final accounting and financial reports in making decisions.</a:t>
            </a:r>
          </a:p>
          <a:p>
            <a:r>
              <a:rPr lang="en-GB" baseline="0" dirty="0" smtClean="0"/>
              <a:t>Health facilities with qualified accountants are able to reduce the cost of hiring of accounting professions on regular basis.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522D8-C604-4986-A41C-C477C838C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0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new government</a:t>
            </a:r>
            <a:r>
              <a:rPr lang="en-GB" baseline="0" dirty="0" smtClean="0"/>
              <a:t> programs meant to help every citizen have led to the introduction of new methods of accounting for payments.</a:t>
            </a:r>
          </a:p>
          <a:p>
            <a:r>
              <a:rPr lang="en-GB" baseline="0" dirty="0" smtClean="0"/>
              <a:t>The change and enforcement of some laws related to the accounting standards contribute to the rapid changes in handling transactions.</a:t>
            </a:r>
          </a:p>
          <a:p>
            <a:r>
              <a:rPr lang="en-GB" baseline="0" dirty="0" smtClean="0"/>
              <a:t>Accountants are required to further their studies and skills to catch up with the changes in technology.</a:t>
            </a:r>
          </a:p>
          <a:p>
            <a:r>
              <a:rPr lang="en-GB" baseline="0" dirty="0" smtClean="0"/>
              <a:t>The number of requirements to achieve the healthcare accounting standards are high compared to the financial ability of most facilities.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522D8-C604-4986-A41C-C477C838C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46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When</a:t>
            </a:r>
            <a:r>
              <a:rPr lang="en-GB" baseline="0" dirty="0" smtClean="0"/>
              <a:t> an entity buys fixed assets on credit, the accounts payable increase as the fixed assets increase.</a:t>
            </a:r>
          </a:p>
          <a:p>
            <a:r>
              <a:rPr lang="en-GB" baseline="0" dirty="0" smtClean="0"/>
              <a:t>When inventory is bought on credit, liabilities increase as the level of inventory rise.</a:t>
            </a:r>
          </a:p>
          <a:p>
            <a:r>
              <a:rPr lang="en-GB" baseline="0" dirty="0" smtClean="0"/>
              <a:t>Income decreases when rent and suppliers are paid.</a:t>
            </a:r>
          </a:p>
          <a:p>
            <a:r>
              <a:rPr lang="en-GB" baseline="0" dirty="0" smtClean="0"/>
              <a:t>The level of income and accounts receivable increases goods are sold on credit.</a:t>
            </a:r>
          </a:p>
          <a:p>
            <a:r>
              <a:rPr lang="en-GB" baseline="0" dirty="0" smtClean="0"/>
              <a:t>Equity and cash increases when the entity sells stock.</a:t>
            </a:r>
          </a:p>
          <a:p>
            <a:r>
              <a:rPr lang="en-GB" baseline="0" dirty="0" smtClean="0"/>
              <a:t>Sale of goods on credit increases the accounts payable and income.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522D8-C604-4986-A41C-C477C838C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16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04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43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8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55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66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44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52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02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84A5-9F0A-4882-8C3B-6468F0132431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8DA49-4767-4E4A-B15F-4F7F826C9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Health-Care-Accounting-Steven-Bragg/dp/1938910869" TargetMode="External"/><Relationship Id="rId2" Type="http://schemas.openxmlformats.org/officeDocument/2006/relationships/hyperlink" Target="https://www.google.com/url?sa=i&amp;source=images&amp;cd=&amp;ved=2ahUKEwj0s6fby5zkAhVB4YUKHfy_AYoQjRx6BAgBEAQ&amp;url=https://www.amazon.com/Health-Care-Accounting-Steven-Bragg/dp/1938910869&amp;psig=AOvVaw1TUx6GF40rAjxeiZClIous&amp;ust=1566773343358229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source=images&amp;cd=&amp;ved=2ahUKEwiRxeqBzJzkAhUIJhoKHSSDBgcQjRx6BAgBEAQ&amp;url=https://hip.agency/importance-accounting-healthcare-office/&amp;psig=AOvVaw1TUx6GF40rAjxeiZClIous&amp;ust=156677334335822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8756" y="432113"/>
            <a:ext cx="5712321" cy="201801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</a:t>
            </a:r>
            <a:b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166004" y="4689565"/>
            <a:ext cx="4837113" cy="0"/>
          </a:xfrm>
          <a:prstGeom prst="rect">
            <a:avLst/>
          </a:prstGeom>
          <a:solidFill>
            <a:srgbClr val="1415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sng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Arial" panose="020B0604020202020204" pitchFamily="34" charset="0"/>
                <a:hlinkClick r:id="rId2"/>
              </a:rPr>
              <a:t>  </a:t>
            </a:r>
            <a:r>
              <a:rPr kumimoji="0" lang="en-US" altLang="en-US" sz="29900" b="0" i="0" u="sng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en-US" altLang="en-US" sz="1800" b="0" i="0" u="sng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Arial" panose="020B0604020202020204" pitchFamily="34" charset="0"/>
              </a:rPr>
              <a:t>                                                   </a:t>
            </a:r>
            <a:r>
              <a:rPr kumimoji="0" lang="en-US" altLang="en-US" sz="700" b="0" i="0" u="sng" strike="noStrike" cap="none" normalizeH="0" baseline="0" dirty="0" smtClean="0">
                <a:ln>
                  <a:noFill/>
                </a:ln>
                <a:solidFill>
                  <a:srgbClr val="F1F3F4"/>
                </a:solidFill>
                <a:effectLst/>
                <a:latin typeface="Roboto-Medium"/>
              </a:rPr>
              <a:t>35</a:t>
            </a:r>
            <a:r>
              <a:rPr kumimoji="0" lang="en-US" altLang="en-US" sz="700" b="0" i="0" u="sng" strike="noStrike" cap="none" normalizeH="0" baseline="0" dirty="0" smtClean="0">
                <a:ln>
                  <a:noFill/>
                </a:ln>
                <a:solidFill>
                  <a:srgbClr val="F1F3F4"/>
                </a:solidFill>
                <a:effectLst/>
                <a:latin typeface="Roboto-Medium"/>
                <a:hlinkClick r:id="rId2"/>
              </a:rPr>
              <a:t>0 × 499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Arial" panose="020B0604020202020204" pitchFamily="34" charset="0"/>
                <a:hlinkClick r:id="rId3"/>
              </a:rPr>
              <a:t/>
            </a:r>
            <a:b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660099"/>
                </a:solidFill>
                <a:effectLst/>
                <a:latin typeface="Arial" panose="020B0604020202020204" pitchFamily="34" charset="0"/>
                <a:hlinkClick r:id="rId3"/>
              </a:rPr>
            </a:br>
            <a:endParaRPr kumimoji="0" lang="en-US" altLang="en-US" sz="1800" b="0" i="0" u="sng" strike="noStrike" cap="none" normalizeH="0" baseline="0" dirty="0" smtClean="0">
              <a:ln>
                <a:noFill/>
              </a:ln>
              <a:solidFill>
                <a:srgbClr val="660099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Image result for health care accounting">
            <a:hlinkClick r:id="rId2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106" y="3452464"/>
            <a:ext cx="3333750" cy="247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20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 of health care accounting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•Health care is among the largest industries world wide.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•Calculations involved in the transactions are complex and require expertise.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•The accounting transactions in different health care entities are similar.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•Health care accounting includes financial reporting and accounting records.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•The accountants must understand all the principles related to the discipline to provide accurate information.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76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Healthcare Accounting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Revenue Cycle Management is one of the most crucial element in accounting.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the patients’ revenue cycle is a crucial part of the financial process.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accounting techniques help in managing the revenue and expenses of the healthcare facility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Ward &amp; Calabrese, 2018)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 accounting records reduce different forms of claims complications.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health care accounti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89" y="2430462"/>
            <a:ext cx="3818436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209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 health care accounting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industry has unique features that require extra knowledge for the accountants.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•Managing accounting responsibilities involves complex activities.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•Improper risk management techniques pose risks to the accountants in the sector.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•The continuous evolution of technology requires heavy financial investments (Slater &amp; Good, 2015).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•The health care industry is growing at a fast rate that requires a high level of the profession.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353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transactions on the accounting equation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accounting transactions involve assets</a:t>
            </a:r>
            <a:r>
              <a:rPr lang="en-GB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liabilities,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owner’s equity.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Assets include all forms of property that the entity owns.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Assets include land, inventories and other forms of intangible property.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Liabilities are the claims that the facility owes to creditors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Juárez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2015, p97)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Owner’s equity is the result of calculations where liabilities are subtracted from the assets.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304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Ward, D. M., &amp; Calabrese, T. (2018).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Accounting fundamentals for health care management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Jones &amp; Bartlett Learning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Slater, J., &amp; Good, D. (2015).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 accounting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Prentice Hall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Juárez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(2015). The accounting equation inequality: A set theory approach.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Journal of Business Research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97-104.</a:t>
            </a:r>
          </a:p>
        </p:txBody>
      </p:sp>
    </p:spTree>
    <p:extLst>
      <p:ext uri="{BB962C8B-B14F-4D97-AF65-F5344CB8AC3E}">
        <p14:creationId xmlns:p14="http://schemas.microsoft.com/office/powerpoint/2010/main" val="758115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632</Words>
  <Application>Microsoft Office PowerPoint</Application>
  <PresentationFormat>Widescreen</PresentationFormat>
  <Paragraphs>54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Roboto-Medium</vt:lpstr>
      <vt:lpstr>Times New Roman</vt:lpstr>
      <vt:lpstr>Office Theme</vt:lpstr>
      <vt:lpstr>Health Care Accounting Student’s Name University </vt:lpstr>
      <vt:lpstr>Content of health care accounting</vt:lpstr>
      <vt:lpstr>Importance of Healthcare Accounting</vt:lpstr>
      <vt:lpstr>Challenges in health care accounting</vt:lpstr>
      <vt:lpstr>Effects of transactions on the accounting equation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Accounting</dc:title>
  <dc:creator>Windows User</dc:creator>
  <cp:lastModifiedBy>Windows User</cp:lastModifiedBy>
  <cp:revision>19</cp:revision>
  <dcterms:created xsi:type="dcterms:W3CDTF">2019-08-24T21:19:04Z</dcterms:created>
  <dcterms:modified xsi:type="dcterms:W3CDTF">2019-08-25T01:43:01Z</dcterms:modified>
</cp:coreProperties>
</file>